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25" r:id="rId2"/>
    <p:sldId id="297" r:id="rId3"/>
    <p:sldId id="295" r:id="rId4"/>
    <p:sldId id="296" r:id="rId5"/>
    <p:sldId id="310" r:id="rId6"/>
    <p:sldId id="312" r:id="rId7"/>
    <p:sldId id="313" r:id="rId8"/>
    <p:sldId id="298" r:id="rId9"/>
    <p:sldId id="301" r:id="rId10"/>
    <p:sldId id="304" r:id="rId11"/>
    <p:sldId id="309" r:id="rId12"/>
    <p:sldId id="314" r:id="rId13"/>
    <p:sldId id="327" r:id="rId14"/>
    <p:sldId id="32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28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ly Tijhuis" initials="KT" lastIdx="3" clrIdx="0">
    <p:extLst>
      <p:ext uri="{19B8F6BF-5375-455C-9EA6-DF929625EA0E}">
        <p15:presenceInfo xmlns:p15="http://schemas.microsoft.com/office/powerpoint/2012/main" userId="S-1-5-21-3606437327-1758012056-2975570055-2562" providerId="AD"/>
      </p:ext>
    </p:extLst>
  </p:cmAuthor>
  <p:cmAuthor id="2" name="Gonda Franssen" initials="GF" lastIdx="3" clrIdx="1"/>
  <p:cmAuthor id="3" name="Gonda Franssen" initials="g" lastIdx="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E87"/>
    <a:srgbClr val="1E1982"/>
    <a:srgbClr val="D1D3D4"/>
    <a:srgbClr val="EAEAEA"/>
    <a:srgbClr val="D1D2D3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0" autoAdjust="0"/>
    <p:restoredTop sz="62716" autoAdjust="0"/>
  </p:normalViewPr>
  <p:slideViewPr>
    <p:cSldViewPr snapToGrid="0" snapToObjects="1">
      <p:cViewPr varScale="1">
        <p:scale>
          <a:sx n="73" d="100"/>
          <a:sy n="73" d="100"/>
        </p:scale>
        <p:origin x="2970" y="60"/>
      </p:cViewPr>
      <p:guideLst>
        <p:guide orient="horz" pos="2167"/>
        <p:guide pos="28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D25F8-FD92-40B2-BA7A-2B4AC66B22EF}" type="datetimeFigureOut">
              <a:rPr lang="nl-NL" smtClean="0"/>
              <a:pPr/>
              <a:t>16-1-2017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18BC9-9D2D-4F42-881D-08735461C12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2170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8A7E0-8E56-42C2-AA96-A6ED449F1813}" type="datetimeFigureOut">
              <a:rPr lang="nl-NL" smtClean="0"/>
              <a:pPr/>
              <a:t>16-1-2017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A4800-15D4-4150-86A0-249935B9E9B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688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Luister eerst naar het geluidsfragment</a:t>
            </a:r>
            <a:r>
              <a:rPr lang="nl-NL" baseline="0" dirty="0" smtClean="0"/>
              <a:t> en k</a:t>
            </a:r>
            <a:r>
              <a:rPr lang="nl-NL" dirty="0" smtClean="0"/>
              <a:t>lik daarna op de</a:t>
            </a:r>
            <a:r>
              <a:rPr lang="nl-NL" baseline="0" dirty="0" smtClean="0"/>
              <a:t> afbeelding voor een filmpje van </a:t>
            </a:r>
            <a:r>
              <a:rPr lang="nl-NL" baseline="0" dirty="0" err="1" smtClean="0"/>
              <a:t>Noena</a:t>
            </a:r>
            <a:endParaRPr lang="nl-NL" baseline="0" dirty="0" smtClean="0"/>
          </a:p>
          <a:p>
            <a:r>
              <a:rPr lang="nl-NL" dirty="0" smtClean="0"/>
              <a:t>https://vimeo.com/199634470/1474cf21ff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8394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8244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Luister eerst naar het geluidsfragment</a:t>
            </a:r>
            <a:r>
              <a:rPr lang="nl-NL" baseline="0" dirty="0" smtClean="0"/>
              <a:t> en k</a:t>
            </a:r>
            <a:r>
              <a:rPr lang="nl-NL" dirty="0" smtClean="0"/>
              <a:t>lik daarna op de afbeelding voor een filmpje van </a:t>
            </a:r>
            <a:r>
              <a:rPr lang="nl-NL" dirty="0" err="1" smtClean="0"/>
              <a:t>Noena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https://vimeo.com/199634496/f9ca79458f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0002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1519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0646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4095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3396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Link:</a:t>
            </a:r>
            <a:r>
              <a:rPr lang="nl-NL" baseline="0" dirty="0" smtClean="0"/>
              <a:t> https://app.cliniclowns.nl/clowns/13/videos </a:t>
            </a:r>
          </a:p>
          <a:p>
            <a:endParaRPr lang="nl-NL" baseline="0" dirty="0" smtClean="0"/>
          </a:p>
          <a:p>
            <a:r>
              <a:rPr lang="nl-NL" baseline="0" dirty="0" smtClean="0"/>
              <a:t>Klik filmpje ‘Het is lente’ aan.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4684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smtClean="0"/>
              <a:t>https://app.cliniclowns.nl/clowns/10/videos</a:t>
            </a:r>
          </a:p>
          <a:p>
            <a:endParaRPr lang="nl-NL" baseline="0" dirty="0" smtClean="0"/>
          </a:p>
          <a:p>
            <a:r>
              <a:rPr lang="nl-NL" baseline="0" dirty="0" smtClean="0"/>
              <a:t>Klik het filmpje ‘</a:t>
            </a:r>
            <a:r>
              <a:rPr lang="nl-NL" baseline="0" dirty="0" err="1" smtClean="0"/>
              <a:t>Plip</a:t>
            </a:r>
            <a:r>
              <a:rPr lang="nl-NL" baseline="0" dirty="0" smtClean="0"/>
              <a:t> en </a:t>
            </a:r>
            <a:r>
              <a:rPr lang="nl-NL" baseline="0" dirty="0" err="1" smtClean="0"/>
              <a:t>Sjappoo</a:t>
            </a:r>
            <a:r>
              <a:rPr lang="nl-NL" baseline="0" dirty="0" smtClean="0"/>
              <a:t> limo’ aan.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1376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https://www.youtube.com/watch?v=OdljS7Y4rJI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08537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https://soundcloud.com/cliniclowns/3-ik-ben-clown?in=cliniclowns/sets/circus-cliniclowns-2016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7941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Sheet 2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722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1335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6280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3482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55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6103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Luister eerst naar het geluidsfragment</a:t>
            </a:r>
            <a:r>
              <a:rPr lang="nl-NL" baseline="0" dirty="0" smtClean="0"/>
              <a:t> en k</a:t>
            </a:r>
            <a:r>
              <a:rPr lang="nl-NL" dirty="0" smtClean="0"/>
              <a:t>lik daarna</a:t>
            </a:r>
            <a:r>
              <a:rPr lang="nl-NL" baseline="0" dirty="0" smtClean="0"/>
              <a:t> op de afbeelding voor een filmpje van </a:t>
            </a:r>
            <a:r>
              <a:rPr lang="nl-NL" baseline="0" dirty="0" err="1" smtClean="0"/>
              <a:t>Noena</a:t>
            </a:r>
            <a:endParaRPr lang="nl-NL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https://vimeo.com/199634477/e33d0d46de</a:t>
            </a:r>
          </a:p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430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455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7747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724400" y="2494800"/>
            <a:ext cx="5712898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84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e_Inhoud_Foto met 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C_grasvel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6" y="0"/>
            <a:ext cx="9153526" cy="5588813"/>
          </a:xfrm>
          <a:prstGeom prst="rect">
            <a:avLst/>
          </a:prstGeom>
        </p:spPr>
      </p:pic>
      <p:sp>
        <p:nvSpPr>
          <p:cNvPr id="11" name="Freeform 5"/>
          <p:cNvSpPr>
            <a:spLocks/>
          </p:cNvSpPr>
          <p:nvPr userDrawn="1"/>
        </p:nvSpPr>
        <p:spPr bwMode="white">
          <a:xfrm>
            <a:off x="0" y="5457825"/>
            <a:ext cx="9144000" cy="1400175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146"/>
              </a:cxn>
              <a:cxn ang="0">
                <a:pos x="960" y="146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146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960" y="146"/>
                  <a:pt x="960" y="146"/>
                  <a:pt x="960" y="146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Ruimte voor een titel of “quote”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FE53E-7987-4E6F-979E-B8980B4D4478}" type="datetime1">
              <a:rPr lang="nl-NL" smtClean="0"/>
              <a:t>16-1-2017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0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2728913"/>
            <a:ext cx="91440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4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6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e_Inhoud_Foto geen contrast"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C_blue_sky.png"/>
          <p:cNvPicPr>
            <a:picLocks noChangeAspect="1"/>
          </p:cNvPicPr>
          <p:nvPr userDrawn="1"/>
        </p:nvPicPr>
        <p:blipFill rotWithShape="1"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44"/>
            <a:ext cx="9144000" cy="5587853"/>
          </a:xfrm>
          <a:prstGeom prst="rect">
            <a:avLst/>
          </a:prstGeom>
        </p:spPr>
      </p:pic>
      <p:sp>
        <p:nvSpPr>
          <p:cNvPr id="16" name="Freeform 5"/>
          <p:cNvSpPr>
            <a:spLocks/>
          </p:cNvSpPr>
          <p:nvPr userDrawn="1"/>
        </p:nvSpPr>
        <p:spPr bwMode="white">
          <a:xfrm>
            <a:off x="0" y="5457825"/>
            <a:ext cx="9144000" cy="1400175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146"/>
              </a:cxn>
              <a:cxn ang="0">
                <a:pos x="960" y="146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146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960" y="146"/>
                  <a:pt x="960" y="146"/>
                  <a:pt x="960" y="146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 smtClean="0"/>
              <a:t>Ruimte voor een titel of “quote”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85C0-F052-46D9-99B8-628DBE3E79C4}" type="datetime1">
              <a:rPr lang="nl-NL" smtClean="0"/>
              <a:t>16-1-2017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3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6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en 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1600201"/>
            <a:ext cx="3960000" cy="39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960000" cy="39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BB487-22A7-4D2B-84B0-5ABA4B7D3B4E}" type="datetime1">
              <a:rPr lang="nl-NL" smtClean="0"/>
              <a:t>16-1-2017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4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el zond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8766-1FBE-4C3F-A96D-44995633AB03}" type="datetime1">
              <a:rPr lang="nl-NL" smtClean="0"/>
              <a:t>16-1-2017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714" y="5960530"/>
            <a:ext cx="167684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64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EAD9-A7C1-4CF7-9115-CDCC20174425}" type="datetime1">
              <a:rPr lang="nl-NL" smtClean="0"/>
              <a:t>16-1-2017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97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Strale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778370"/>
          </a:xfrm>
          <a:prstGeom prst="rect">
            <a:avLst/>
          </a:prstGeom>
        </p:spPr>
      </p:pic>
      <p:sp>
        <p:nvSpPr>
          <p:cNvPr id="2053" name="Freeform 5"/>
          <p:cNvSpPr>
            <a:spLocks/>
          </p:cNvSpPr>
          <p:nvPr userDrawn="1"/>
        </p:nvSpPr>
        <p:spPr bwMode="white">
          <a:xfrm>
            <a:off x="0" y="3581400"/>
            <a:ext cx="9144000" cy="3276600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342"/>
              </a:cxn>
              <a:cxn ang="0">
                <a:pos x="960" y="342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342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960" y="342"/>
                  <a:pt x="960" y="342"/>
                  <a:pt x="960" y="342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778370"/>
            <a:ext cx="7704000" cy="90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4689712"/>
            <a:ext cx="7704000" cy="432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4544-B9A8-40F8-948D-2DC988AE2E9B}" type="datetime1">
              <a:rPr lang="nl-NL" smtClean="0"/>
              <a:t>16-1-2017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603625"/>
            <a:ext cx="91805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11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9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1408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4018342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778370"/>
          </a:xfrm>
          <a:prstGeom prst="rect">
            <a:avLst/>
          </a:prstGeom>
        </p:spPr>
      </p:pic>
      <p:sp>
        <p:nvSpPr>
          <p:cNvPr id="2053" name="Freeform 5"/>
          <p:cNvSpPr>
            <a:spLocks/>
          </p:cNvSpPr>
          <p:nvPr userDrawn="1"/>
        </p:nvSpPr>
        <p:spPr bwMode="white">
          <a:xfrm>
            <a:off x="0" y="3581400"/>
            <a:ext cx="9144000" cy="3276600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342"/>
              </a:cxn>
              <a:cxn ang="0">
                <a:pos x="960" y="342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342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960" y="342"/>
                  <a:pt x="960" y="342"/>
                  <a:pt x="960" y="342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778370"/>
            <a:ext cx="7704000" cy="90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4689712"/>
            <a:ext cx="7704000" cy="432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DF2F8-AB56-4E56-BE95-E17350FED53E}" type="datetime1">
              <a:rPr lang="nl-NL" smtClean="0"/>
              <a:t>16-1-2017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603625"/>
            <a:ext cx="91805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11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9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1408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364000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778370"/>
          </a:xfrm>
          <a:prstGeom prst="rect">
            <a:avLst/>
          </a:prstGeom>
        </p:spPr>
      </p:pic>
      <p:sp>
        <p:nvSpPr>
          <p:cNvPr id="2053" name="Freeform 5"/>
          <p:cNvSpPr>
            <a:spLocks/>
          </p:cNvSpPr>
          <p:nvPr userDrawn="1"/>
        </p:nvSpPr>
        <p:spPr bwMode="white">
          <a:xfrm>
            <a:off x="0" y="3581400"/>
            <a:ext cx="9144000" cy="3276600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342"/>
              </a:cxn>
              <a:cxn ang="0">
                <a:pos x="960" y="342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342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960" y="342"/>
                  <a:pt x="960" y="342"/>
                  <a:pt x="960" y="342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778370"/>
            <a:ext cx="7704000" cy="90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4689712"/>
            <a:ext cx="7704000" cy="432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1C53-476D-4C66-9797-7B2D8E869E77}" type="datetime1">
              <a:rPr lang="nl-NL" smtClean="0"/>
              <a:t>16-1-2017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603625"/>
            <a:ext cx="91805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11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9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1408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364000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0"/>
            <a:ext cx="9144000" cy="3778370"/>
          </a:xfrm>
          <a:prstGeom prst="rect">
            <a:avLst/>
          </a:prstGeom>
        </p:spPr>
      </p:pic>
      <p:sp>
        <p:nvSpPr>
          <p:cNvPr id="2053" name="Freeform 5"/>
          <p:cNvSpPr>
            <a:spLocks/>
          </p:cNvSpPr>
          <p:nvPr userDrawn="1"/>
        </p:nvSpPr>
        <p:spPr bwMode="white">
          <a:xfrm>
            <a:off x="0" y="3581400"/>
            <a:ext cx="9144000" cy="3276600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342"/>
              </a:cxn>
              <a:cxn ang="0">
                <a:pos x="960" y="342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342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960" y="342"/>
                  <a:pt x="960" y="342"/>
                  <a:pt x="960" y="342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778370"/>
            <a:ext cx="7704000" cy="90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4689712"/>
            <a:ext cx="7704000" cy="432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EDE64-6BB9-48C3-8960-2DDE1D02EA02}" type="datetime1">
              <a:rPr lang="nl-NL" smtClean="0"/>
              <a:t>16-1-2017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603625"/>
            <a:ext cx="91805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11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9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1408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364000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778370"/>
          </a:xfrm>
          <a:prstGeom prst="rect">
            <a:avLst/>
          </a:prstGeom>
        </p:spPr>
      </p:pic>
      <p:sp>
        <p:nvSpPr>
          <p:cNvPr id="2053" name="Freeform 5"/>
          <p:cNvSpPr>
            <a:spLocks/>
          </p:cNvSpPr>
          <p:nvPr userDrawn="1"/>
        </p:nvSpPr>
        <p:spPr bwMode="white">
          <a:xfrm>
            <a:off x="0" y="3581400"/>
            <a:ext cx="9144000" cy="3276600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342"/>
              </a:cxn>
              <a:cxn ang="0">
                <a:pos x="960" y="342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342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960" y="342"/>
                  <a:pt x="960" y="342"/>
                  <a:pt x="960" y="342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778370"/>
            <a:ext cx="7704000" cy="90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4689712"/>
            <a:ext cx="7704000" cy="432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0637-D301-413A-A360-2733B739C4F6}" type="datetime1">
              <a:rPr lang="nl-NL" smtClean="0"/>
              <a:t>16-1-2017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603625"/>
            <a:ext cx="91805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11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9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1408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364000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ond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7704000" cy="72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0000" y="1269712"/>
            <a:ext cx="7704000" cy="720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65AA3-3E2C-4D8E-944A-D63815077E68}" type="datetime1">
              <a:rPr lang="nl-NL" smtClean="0"/>
              <a:t>16-1-2017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0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9800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4018342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1DAA-EF59-4090-90E7-6F2A76286AE4}" type="datetime1">
              <a:rPr lang="nl-NL" smtClean="0"/>
              <a:t>16-1-2017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Inhoud_Rood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 bwMode="black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Freeform 5"/>
          <p:cNvSpPr>
            <a:spLocks/>
          </p:cNvSpPr>
          <p:nvPr userDrawn="1"/>
        </p:nvSpPr>
        <p:spPr bwMode="white">
          <a:xfrm>
            <a:off x="0" y="5457825"/>
            <a:ext cx="9144000" cy="1400175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146"/>
              </a:cxn>
              <a:cxn ang="0">
                <a:pos x="960" y="146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146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960" y="146"/>
                  <a:pt x="960" y="146"/>
                  <a:pt x="960" y="146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Ruimte voor een titel of “quote”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8999-89D9-4936-BCED-68F813E13715}" type="datetime1">
              <a:rPr lang="nl-NL" smtClean="0"/>
              <a:t>16-1-2017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3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 bwMode="white">
          <a:xfrm>
            <a:off x="540000" y="1635374"/>
            <a:ext cx="8064000" cy="39534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6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blackWhite">
          <a:xfrm>
            <a:off x="179388" y="179388"/>
            <a:ext cx="8785225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000" cy="9000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635374"/>
            <a:ext cx="8064000" cy="3953439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59821" y="6257945"/>
            <a:ext cx="576000" cy="216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0EB0A-2372-4DE4-A1CD-953AD9BFA6F8}" type="datetime1">
              <a:rPr lang="nl-NL" smtClean="0"/>
              <a:t>16-1-2017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62474" y="6257944"/>
            <a:ext cx="3006257" cy="216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2498" y="6257945"/>
            <a:ext cx="252000" cy="216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3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5" r:id="rId3"/>
    <p:sldLayoutId id="2147483666" r:id="rId4"/>
    <p:sldLayoutId id="2147483667" r:id="rId5"/>
    <p:sldLayoutId id="2147483668" r:id="rId6"/>
    <p:sldLayoutId id="2147483661" r:id="rId7"/>
    <p:sldLayoutId id="2147483650" r:id="rId8"/>
    <p:sldLayoutId id="2147483662" r:id="rId9"/>
    <p:sldLayoutId id="2147483663" r:id="rId10"/>
    <p:sldLayoutId id="2147483664" r:id="rId11"/>
    <p:sldLayoutId id="2147483652" r:id="rId12"/>
    <p:sldLayoutId id="2147483654" r:id="rId13"/>
    <p:sldLayoutId id="2147483655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ts val="3600"/>
        </a:lnSpc>
        <a:spcBef>
          <a:spcPct val="0"/>
        </a:spcBef>
        <a:buNone/>
        <a:defRPr sz="33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ts val="3300"/>
        </a:lnSpc>
        <a:spcBef>
          <a:spcPct val="20000"/>
        </a:spcBef>
        <a:buFont typeface="Arial" pitchFamily="34" charset="0"/>
        <a:buChar char="•"/>
        <a:tabLst>
          <a:tab pos="266700" algn="l"/>
        </a:tabLst>
        <a:defRPr sz="30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419100" indent="-190500" algn="l" defTabSz="457200" rtl="0" eaLnBrk="1" latinLnBrk="0" hangingPunct="1">
        <a:lnSpc>
          <a:spcPts val="3000"/>
        </a:lnSpc>
        <a:spcBef>
          <a:spcPct val="20000"/>
        </a:spcBef>
        <a:buFont typeface="Arial" pitchFamily="34" charset="0"/>
        <a:buChar char="•"/>
        <a:defRPr sz="2800" kern="1200" baseline="0">
          <a:solidFill>
            <a:schemeClr val="accent2"/>
          </a:solidFill>
          <a:latin typeface="+mn-lt"/>
          <a:ea typeface="+mn-ea"/>
          <a:cs typeface="+mn-cs"/>
        </a:defRPr>
      </a:lvl2pPr>
      <a:lvl3pPr marL="647700" indent="-228600" algn="l" defTabSz="457200" rtl="0" eaLnBrk="1" latinLnBrk="0" hangingPunct="1">
        <a:lnSpc>
          <a:spcPts val="28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809625" indent="-190500" algn="l" defTabSz="457200" rtl="0" eaLnBrk="1" latinLnBrk="0" hangingPunct="1">
        <a:lnSpc>
          <a:spcPts val="2400"/>
        </a:lnSpc>
        <a:spcBef>
          <a:spcPct val="20000"/>
        </a:spcBef>
        <a:buFont typeface="Arial" pitchFamily="34" charset="0"/>
        <a:buChar char="•"/>
        <a:defRPr sz="21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990600" indent="-152400" algn="l" defTabSz="4572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0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vimeo.com/199634496/f9ca79458f" TargetMode="Externa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1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cliniclowns.nl/clowns/13/video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cliniclowns.nl/clowns/10/video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5" Type="http://schemas.openxmlformats.org/officeDocument/2006/relationships/hyperlink" Target="https://vimeo.com/199634470/1474cf21ff" TargetMode="External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dljS7Y4rJI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oundcloud.com/cliniclowns/3-ik-ben-clown?in=cliniclowns/sets/circus-cliniclowns-2016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hyperlink" Target="https://vimeo.com/199634477/e33d0d46de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82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MC Veldhoven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4" y="352696"/>
            <a:ext cx="8022794" cy="534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360" y="825137"/>
            <a:ext cx="609600" cy="609600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4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3112" y="5958841"/>
            <a:ext cx="609600" cy="6096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1" y="329838"/>
            <a:ext cx="8006467" cy="5337644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5051" y="5958840"/>
            <a:ext cx="609600" cy="6096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0" t="-36953" r="-857" b="101524"/>
          <a:stretch/>
        </p:blipFill>
        <p:spPr>
          <a:xfrm>
            <a:off x="4572000" y="0"/>
            <a:ext cx="1227909" cy="2429691"/>
          </a:xfrm>
          <a:prstGeom prst="rect">
            <a:avLst/>
          </a:prstGeom>
        </p:spPr>
      </p:pic>
      <p:pic>
        <p:nvPicPr>
          <p:cNvPr id="5" name="Picture 2" descr="Jarno van Leeuwen_GITP20140122CC235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6" y="339633"/>
            <a:ext cx="8021092" cy="534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9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2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29" y="411277"/>
            <a:ext cx="4242381" cy="4993044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7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15" y="1055438"/>
            <a:ext cx="3801509" cy="3954385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28" y="812750"/>
            <a:ext cx="3932138" cy="4280022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0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1399748"/>
            <a:ext cx="4536295" cy="351471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3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40744" t="39897" r="41234" b="41388"/>
          <a:stretch/>
        </p:blipFill>
        <p:spPr>
          <a:xfrm>
            <a:off x="1449976" y="1243550"/>
            <a:ext cx="6257109" cy="3655021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7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40692" t="40130" r="41223" b="41904"/>
          <a:stretch/>
        </p:blipFill>
        <p:spPr>
          <a:xfrm>
            <a:off x="1515291" y="1526044"/>
            <a:ext cx="6035040" cy="3372528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5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hlinkClick r:id="rId5"/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35" y="539998"/>
            <a:ext cx="3356139" cy="5034209"/>
          </a:xfrm>
        </p:spPr>
      </p:pic>
      <p:pic>
        <p:nvPicPr>
          <p:cNvPr id="2" name="s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658" y="4652554"/>
            <a:ext cx="609600" cy="609600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06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16418" t="17910" r="39303" b="37866"/>
          <a:stretch/>
        </p:blipFill>
        <p:spPr>
          <a:xfrm>
            <a:off x="1058090" y="953588"/>
            <a:ext cx="7091827" cy="3984171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66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286000" y="59346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dirty="0"/>
          </a:p>
        </p:txBody>
      </p:sp>
      <p:pic>
        <p:nvPicPr>
          <p:cNvPr id="3" name="Afbeelding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8" y="316769"/>
            <a:ext cx="8056790" cy="5371195"/>
          </a:xfrm>
          <a:prstGeom prst="rect">
            <a:avLst/>
          </a:prstGeom>
        </p:spPr>
      </p:pic>
      <p:pic>
        <p:nvPicPr>
          <p:cNvPr id="1030" name="Picture 6" descr="Afbeeldingsresultaat voor play button vrijstaand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74" y="718457"/>
            <a:ext cx="1160962" cy="116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2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onnetj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8" y="743650"/>
            <a:ext cx="1939200" cy="197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li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28" y="489878"/>
            <a:ext cx="2450828" cy="188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rmome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9392">
            <a:off x="825450" y="3082834"/>
            <a:ext cx="1025657" cy="262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lak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907" y="1948225"/>
            <a:ext cx="26670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allonn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805" y="2715442"/>
            <a:ext cx="1717131" cy="28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07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2479" y="3590109"/>
            <a:ext cx="609600" cy="609600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9" y="471673"/>
            <a:ext cx="6923315" cy="5109247"/>
          </a:xfrm>
        </p:spPr>
      </p:pic>
    </p:spTree>
    <p:extLst>
      <p:ext uri="{BB962C8B-B14F-4D97-AF65-F5344CB8AC3E}">
        <p14:creationId xmlns:p14="http://schemas.microsoft.com/office/powerpoint/2010/main" val="38285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794" y="838200"/>
            <a:ext cx="609600" cy="6096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r="37714"/>
          <a:stretch/>
        </p:blipFill>
        <p:spPr>
          <a:xfrm>
            <a:off x="2317028" y="345957"/>
            <a:ext cx="4436469" cy="5295018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4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3018" y="5880463"/>
            <a:ext cx="609600" cy="609600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1" y="311563"/>
            <a:ext cx="8039837" cy="5359892"/>
          </a:xfr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MC Veldhoven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91" y="298968"/>
            <a:ext cx="3578087" cy="536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606" y="3429000"/>
            <a:ext cx="609600" cy="609600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5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2915" y="524691"/>
            <a:ext cx="609600" cy="609600"/>
          </a:xfrm>
          <a:prstGeom prst="rect">
            <a:avLst/>
          </a:prstGeom>
        </p:spPr>
      </p:pic>
      <p:pic>
        <p:nvPicPr>
          <p:cNvPr id="5" name="Afbeelding 4" descr="MMC Veldhov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00" y="298800"/>
            <a:ext cx="3602998" cy="54044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6434" y="1870166"/>
            <a:ext cx="609600" cy="609600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5" name="Afbeelding 4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9" y="1052885"/>
            <a:ext cx="8061134" cy="451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9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1326764"/>
            <a:ext cx="8064000" cy="3953439"/>
          </a:xfrm>
        </p:spPr>
        <p:txBody>
          <a:bodyPr/>
          <a:lstStyle/>
          <a:p>
            <a:pPr>
              <a:buNone/>
            </a:pPr>
            <a:endParaRPr lang="nl-NL" sz="2400" dirty="0" smtClean="0"/>
          </a:p>
          <a:p>
            <a:pPr>
              <a:buNone/>
            </a:pPr>
            <a:endParaRPr lang="nl-NL" sz="2400" dirty="0" smtClean="0"/>
          </a:p>
        </p:txBody>
      </p:sp>
      <p:pic>
        <p:nvPicPr>
          <p:cNvPr id="4098" name="Picture 2" descr="UM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349391"/>
            <a:ext cx="8064000" cy="537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418" y="832682"/>
            <a:ext cx="609600" cy="609600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89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liniClowns">
  <a:themeElements>
    <a:clrScheme name="CliniClowns">
      <a:dk1>
        <a:sysClr val="windowText" lastClr="000000"/>
      </a:dk1>
      <a:lt1>
        <a:sysClr val="window" lastClr="FFFFFF"/>
      </a:lt1>
      <a:dk2>
        <a:srgbClr val="818A8F"/>
      </a:dk2>
      <a:lt2>
        <a:srgbClr val="FFFFFF"/>
      </a:lt2>
      <a:accent1>
        <a:srgbClr val="D71E1E"/>
      </a:accent1>
      <a:accent2>
        <a:srgbClr val="191E87"/>
      </a:accent2>
      <a:accent3>
        <a:srgbClr val="5EB6E4"/>
      </a:accent3>
      <a:accent4>
        <a:srgbClr val="00B2A9"/>
      </a:accent4>
      <a:accent5>
        <a:srgbClr val="7AB800"/>
      </a:accent5>
      <a:accent6>
        <a:srgbClr val="F8E04D"/>
      </a:accent6>
      <a:hlink>
        <a:srgbClr val="D71E1E"/>
      </a:hlink>
      <a:folHlink>
        <a:srgbClr val="191E8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CC_PowerPoint</Template>
  <TotalTime>1349</TotalTime>
  <Words>130</Words>
  <Application>Microsoft Office PowerPoint</Application>
  <PresentationFormat>Diavoorstelling (4:3)</PresentationFormat>
  <Paragraphs>54</Paragraphs>
  <Slides>22</Slides>
  <Notes>20</Notes>
  <HiddenSlides>0</HiddenSlides>
  <MMClips>11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5" baseType="lpstr">
      <vt:lpstr>Arial</vt:lpstr>
      <vt:lpstr>Calibri</vt:lpstr>
      <vt:lpstr>CliniClowns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>Template voor een PowerPoint presentatie</dc:subject>
  <dc:creator>Esmee van de Laar</dc:creator>
  <dc:description>versie 1.1</dc:description>
  <cp:lastModifiedBy>Gonda Franssen</cp:lastModifiedBy>
  <cp:revision>170</cp:revision>
  <dcterms:created xsi:type="dcterms:W3CDTF">2015-07-21T07:39:12Z</dcterms:created>
  <dcterms:modified xsi:type="dcterms:W3CDTF">2017-01-16T10:29:32Z</dcterms:modified>
  <cp:category>Huisstijl</cp:category>
</cp:coreProperties>
</file>